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F58F-4588-4F05-A16D-41DA9B46F14B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46E8-5F9F-4C58-8872-3582B3C2C7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F58F-4588-4F05-A16D-41DA9B46F14B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46E8-5F9F-4C58-8872-3582B3C2C7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F58F-4588-4F05-A16D-41DA9B46F14B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46E8-5F9F-4C58-8872-3582B3C2C7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F58F-4588-4F05-A16D-41DA9B46F14B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46E8-5F9F-4C58-8872-3582B3C2C7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F58F-4588-4F05-A16D-41DA9B46F14B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46E8-5F9F-4C58-8872-3582B3C2C7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F58F-4588-4F05-A16D-41DA9B46F14B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46E8-5F9F-4C58-8872-3582B3C2C7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F58F-4588-4F05-A16D-41DA9B46F14B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46E8-5F9F-4C58-8872-3582B3C2C7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F58F-4588-4F05-A16D-41DA9B46F14B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46E8-5F9F-4C58-8872-3582B3C2C7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F58F-4588-4F05-A16D-41DA9B46F14B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46E8-5F9F-4C58-8872-3582B3C2C7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F58F-4588-4F05-A16D-41DA9B46F14B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46E8-5F9F-4C58-8872-3582B3C2C7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F58F-4588-4F05-A16D-41DA9B46F14B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46E8-5F9F-4C58-8872-3582B3C2C7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3F58F-4588-4F05-A16D-41DA9B46F14B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146E8-5F9F-4C58-8872-3582B3C2C7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CASE TAKING ELEZABETH WRIGHT’S INSTRUCTIONS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7600" y="39624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DR. CHANDRA HASAN.C.M, MD(</a:t>
            </a:r>
            <a:r>
              <a:rPr lang="en-US" b="1" dirty="0" err="1">
                <a:solidFill>
                  <a:srgbClr val="FF0000"/>
                </a:solidFill>
              </a:rPr>
              <a:t>Hom</a:t>
            </a:r>
            <a:r>
              <a:rPr lang="en-US" b="1" dirty="0">
                <a:solidFill>
                  <a:srgbClr val="FF0000"/>
                </a:solidFill>
              </a:rPr>
              <a:t>),</a:t>
            </a:r>
          </a:p>
          <a:p>
            <a:r>
              <a:rPr lang="en-US" b="1" dirty="0">
                <a:solidFill>
                  <a:srgbClr val="FF0000"/>
                </a:solidFill>
              </a:rPr>
              <a:t>ASSOCIATED PROFESSOR,</a:t>
            </a:r>
          </a:p>
          <a:p>
            <a:r>
              <a:rPr lang="en-US" b="1" dirty="0">
                <a:solidFill>
                  <a:srgbClr val="FF0000"/>
                </a:solidFill>
              </a:rPr>
              <a:t>DEPT OF REPERTORY,</a:t>
            </a:r>
          </a:p>
          <a:p>
            <a:r>
              <a:rPr lang="en-US" b="1" dirty="0">
                <a:solidFill>
                  <a:srgbClr val="FF0000"/>
                </a:solidFill>
              </a:rPr>
              <a:t>SARADA KRISHNA HOMOEPATHIC MEDICAL COLLEGE,</a:t>
            </a:r>
          </a:p>
          <a:p>
            <a:r>
              <a:rPr lang="en-US" b="1" dirty="0">
                <a:solidFill>
                  <a:srgbClr val="FF0000"/>
                </a:solidFill>
              </a:rPr>
              <a:t>KULASEKHARAM </a:t>
            </a:r>
            <a:endParaRPr lang="en-I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     1, The homoeopath must know his patient spiritually, emotionally, mentally, physically and sociologically.</a:t>
            </a:r>
          </a:p>
          <a:p>
            <a:pPr>
              <a:buNone/>
            </a:pP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      2, The physician must be receptive, must clear his mind of other pre occupations, and must be tranquil (</a:t>
            </a:r>
            <a:r>
              <a:rPr lang="en-US" sz="2800" dirty="0" err="1" smtClean="0">
                <a:solidFill>
                  <a:srgbClr val="7030A0"/>
                </a:solidFill>
              </a:rPr>
              <a:t>calmn</a:t>
            </a:r>
            <a:r>
              <a:rPr lang="en-US" sz="2800" dirty="0" smtClean="0">
                <a:solidFill>
                  <a:srgbClr val="7030A0"/>
                </a:solidFill>
              </a:rPr>
              <a:t>, peaceful) and cordial (friendly).</a:t>
            </a:r>
          </a:p>
          <a:p>
            <a:pPr>
              <a:buNone/>
            </a:pP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     3, The physician must allow the patient to tell his own story in his own way with out any interruption.</a:t>
            </a:r>
          </a:p>
          <a:p>
            <a:pPr>
              <a:buNone/>
            </a:pP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    4, The personality of the patient, his state of mind, physical status, traits (special or </a:t>
            </a:r>
            <a:r>
              <a:rPr lang="en-US" sz="2800" smtClean="0">
                <a:solidFill>
                  <a:srgbClr val="7030A0"/>
                </a:solidFill>
              </a:rPr>
              <a:t>peculiar features) </a:t>
            </a:r>
            <a:r>
              <a:rPr lang="en-US" sz="2800" dirty="0" smtClean="0">
                <a:solidFill>
                  <a:srgbClr val="7030A0"/>
                </a:solidFill>
              </a:rPr>
              <a:t>of character should be noted.</a:t>
            </a:r>
          </a:p>
          <a:p>
            <a:pPr>
              <a:buNone/>
            </a:pP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    5, It is safer for the beginner to list all the symptoms narrated by the patient and observed by him as they come and sort them out later in the working out of a case.   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    6, If the patient is loquacious, time may necessitate the prevention of irrelevance and at most tact (</a:t>
            </a:r>
            <a:r>
              <a:rPr lang="en-US" sz="2800" dirty="0" err="1" smtClean="0">
                <a:solidFill>
                  <a:srgbClr val="7030A0"/>
                </a:solidFill>
              </a:rPr>
              <a:t>keenes</a:t>
            </a:r>
            <a:r>
              <a:rPr lang="en-US" sz="2800" dirty="0" smtClean="0">
                <a:solidFill>
                  <a:srgbClr val="7030A0"/>
                </a:solidFill>
              </a:rPr>
              <a:t> of understanding) is needed to keep him on the main track. If the patient is reticent (silent or reserved) or gives only brief and objective data, the physician should adapt active questioning.</a:t>
            </a:r>
          </a:p>
          <a:p>
            <a:pPr>
              <a:buNone/>
            </a:pP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      7, The physician should encourage the patient while he is narrating his story.</a:t>
            </a:r>
          </a:p>
          <a:p>
            <a:pPr>
              <a:buNone/>
            </a:pP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     8, If the case has not been completed in one sitting, the physician might give the patient a subsequent appointment. Physical examination and necessary laboratory tests must be done.</a:t>
            </a:r>
          </a:p>
          <a:p>
            <a:pPr>
              <a:buNone/>
            </a:pP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    9, The physician must run through the list and see which of the possible mentals, generals, particulars and modalities have not been mentioned and 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question the patient about each of these.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    10, All the questions that the physician ask must be so put that the patient cannot reply with a simple ‘yes’ or ‘no’ but must think before answering.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    11, The physician must make sure that he has questioned the patient on every system and function. Otherwise some important detail will be missed out.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   12, The mental symptoms and characteristics of the patient should usually be elicited at last when the patient’s confidence has been more fully gained.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   13, The patient must get an impression that the physician is interested in his case.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424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CASE TAKING ELEZABETH WRIGHT’S INSTRUCTIONS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TAKING ELEZABETH WRIGHT’S INSTRUCTIONS</dc:title>
  <dc:creator>INTEL i3</dc:creator>
  <cp:lastModifiedBy>Admin</cp:lastModifiedBy>
  <cp:revision>9</cp:revision>
  <dcterms:created xsi:type="dcterms:W3CDTF">2018-08-07T03:32:56Z</dcterms:created>
  <dcterms:modified xsi:type="dcterms:W3CDTF">2019-12-28T07:26:40Z</dcterms:modified>
</cp:coreProperties>
</file>